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notesMasterIdLst>
    <p:notesMasterId r:id="rId7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2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3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5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0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1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2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3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4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5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2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3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4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5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6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6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7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7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71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8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/mnt/data/pptx_imgs/s09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OSTEOPOROSE (HTML export)</dc:creator>
  <cp:lastModifiedBy>OSTEOPOROSE (HTML export)</cp:lastModifiedBy>
  <cp:revision>1</cp:revision>
  <dcterms:created xsi:type="dcterms:W3CDTF">2026-02-04T04:43:14Z</dcterms:created>
  <dcterms:modified xsi:type="dcterms:W3CDTF">2026-02-04T04:43:14Z</dcterms:modified>
</cp:coreProperties>
</file>